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33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7676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607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052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545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197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01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974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513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0429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80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BC5B-9FD0-4AA2-BCC0-C37EBCB8AC7E}" type="datetimeFigureOut">
              <a:rPr lang="en-NZ" smtClean="0"/>
              <a:t>26/02/2020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3A01-8255-4B1D-9CF4-4B96BCA0A1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997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Debating: Big Ideas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Why it is important to group your points into Big Ideas </a:t>
            </a:r>
          </a:p>
          <a:p>
            <a:r>
              <a:rPr lang="en-NZ" dirty="0" smtClean="0"/>
              <a:t>(and what your Big Ideas should be)</a:t>
            </a:r>
            <a:endParaRPr lang="en-NZ" dirty="0"/>
          </a:p>
        </p:txBody>
      </p:sp>
      <p:pic>
        <p:nvPicPr>
          <p:cNvPr id="1026" name="Picture 2" descr="Image result for big id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887" y="238096"/>
            <a:ext cx="6084163" cy="3363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6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337" y="365125"/>
            <a:ext cx="11560030" cy="1325563"/>
          </a:xfrm>
        </p:spPr>
        <p:txBody>
          <a:bodyPr/>
          <a:lstStyle/>
          <a:p>
            <a:r>
              <a:rPr lang="en-NZ" dirty="0" smtClean="0"/>
              <a:t>A Single Big Idea is better than several small ideas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337" y="1825625"/>
            <a:ext cx="11635531" cy="4351338"/>
          </a:xfrm>
        </p:spPr>
        <p:txBody>
          <a:bodyPr/>
          <a:lstStyle/>
          <a:p>
            <a:r>
              <a:rPr lang="en-NZ" dirty="0" smtClean="0"/>
              <a:t>Adjudicators will always favour a well-developed Big Idea, over several Small Ideas.</a:t>
            </a:r>
          </a:p>
          <a:p>
            <a:r>
              <a:rPr lang="en-NZ" dirty="0" smtClean="0"/>
              <a:t>Big Ideas look at a the big picture</a:t>
            </a:r>
          </a:p>
          <a:p>
            <a:r>
              <a:rPr lang="en-NZ" dirty="0" smtClean="0"/>
              <a:t>A Big Idea is likely to have a greater impact on people than small ideas</a:t>
            </a:r>
          </a:p>
          <a:p>
            <a:r>
              <a:rPr lang="en-NZ" dirty="0" smtClean="0"/>
              <a:t>A Big Idea shows a synthesis of smaller ideas</a:t>
            </a:r>
            <a:endParaRPr lang="en-NZ" dirty="0"/>
          </a:p>
        </p:txBody>
      </p:sp>
      <p:pic>
        <p:nvPicPr>
          <p:cNvPr id="1026" name="Picture 2" descr="Image result for big fish chasing small fis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564"/>
          <a:stretch/>
        </p:blipFill>
        <p:spPr bwMode="auto">
          <a:xfrm>
            <a:off x="2435093" y="4254052"/>
            <a:ext cx="7470017" cy="260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774" y="180567"/>
            <a:ext cx="10515600" cy="1325563"/>
          </a:xfrm>
        </p:spPr>
        <p:txBody>
          <a:bodyPr/>
          <a:lstStyle/>
          <a:p>
            <a:pPr algn="ctr"/>
            <a:r>
              <a:rPr lang="en-NZ" dirty="0" smtClean="0"/>
              <a:t>Big Idea </a:t>
            </a:r>
            <a:r>
              <a:rPr lang="en-NZ" dirty="0" smtClean="0"/>
              <a:t>(</a:t>
            </a:r>
            <a:r>
              <a:rPr lang="en-NZ" dirty="0" smtClean="0"/>
              <a:t>Mainstream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837" y="1414563"/>
            <a:ext cx="11677475" cy="5246295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dirty="0" smtClean="0"/>
              <a:t>Correct Solution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 Is the solution proposed the correct solution to the correct problem?</a:t>
            </a:r>
          </a:p>
          <a:p>
            <a:pPr marL="0" indent="0" fontAlgn="base">
              <a:buNone/>
            </a:pPr>
            <a:endParaRPr lang="en-US" dirty="0" smtClean="0"/>
          </a:p>
          <a:p>
            <a:pPr fontAlgn="base"/>
            <a:r>
              <a:rPr lang="en-US" dirty="0" smtClean="0"/>
              <a:t>Net Benefit to Society </a:t>
            </a:r>
            <a:r>
              <a:rPr lang="en-US" dirty="0" smtClean="0">
                <a:sym typeface="Wingdings" panose="05000000000000000000" pitchFamily="2" charset="2"/>
              </a:rPr>
              <a:t>  Do the Pros outweigh the Cons.  Usually this is built into another idea</a:t>
            </a:r>
            <a:endParaRPr lang="en-US" dirty="0"/>
          </a:p>
          <a:p>
            <a:pPr marL="0" indent="0" fontAlgn="base">
              <a:buNone/>
            </a:pPr>
            <a:endParaRPr lang="en-US" dirty="0" smtClean="0"/>
          </a:p>
          <a:p>
            <a:pPr fontAlgn="base"/>
            <a:r>
              <a:rPr lang="en-US" dirty="0" smtClean="0"/>
              <a:t>Feasibility </a:t>
            </a:r>
            <a:r>
              <a:rPr lang="en-US" dirty="0"/>
              <a:t>(Implementation) 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/>
              <a:t>  How will it be implemented, and will it actually work? </a:t>
            </a:r>
            <a:endParaRPr lang="en-US" dirty="0" smtClean="0"/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Unintended Consequences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/>
              <a:t>  What are some hypothetical ramifications, positive or negative</a:t>
            </a:r>
            <a:r>
              <a:rPr lang="en-US" dirty="0" smtClean="0"/>
              <a:t>?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Moral High Ground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/>
              <a:t>  What is the most right thing to do?  Is it the most ethical option? </a:t>
            </a:r>
            <a:endParaRPr lang="en-US" dirty="0" smtClean="0"/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 </a:t>
            </a:r>
            <a:r>
              <a:rPr lang="en-US" dirty="0" smtClean="0"/>
              <a:t>Environmental </a:t>
            </a:r>
            <a:r>
              <a:rPr lang="en-US" dirty="0"/>
              <a:t>Impact 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/>
              <a:t>  Both on Ecology and Carbon Footprint </a:t>
            </a:r>
            <a:endParaRPr lang="en-US" dirty="0" smtClean="0"/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Economic Impact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/>
              <a:t>  Big picture (National), and small picture (Family / Individual) </a:t>
            </a:r>
            <a:endParaRPr lang="en-US" dirty="0" smtClean="0"/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Human Impact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/>
              <a:t>  How will this affect people’s mental, social, spiritual and physical well-being? </a:t>
            </a:r>
          </a:p>
          <a:p>
            <a:pPr fontAlgn="base"/>
            <a:endParaRPr lang="en-US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643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Big Ideas </a:t>
            </a:r>
            <a:r>
              <a:rPr lang="en-NZ" dirty="0" smtClean="0"/>
              <a:t>(</a:t>
            </a:r>
            <a:r>
              <a:rPr lang="en-NZ" dirty="0" smtClean="0"/>
              <a:t>Niche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dirty="0" smtClean="0"/>
              <a:t>Ends Justifies the means (success is all that matters)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 Tough problems require tough solutions </a:t>
            </a:r>
          </a:p>
          <a:p>
            <a:pPr fontAlgn="base"/>
            <a:r>
              <a:rPr lang="en-US" dirty="0" smtClean="0"/>
              <a:t>(Dis)advantaging minorities (or any population sub-set)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 How this will affect certain minorities? </a:t>
            </a:r>
          </a:p>
          <a:p>
            <a:pPr fontAlgn="base"/>
            <a:r>
              <a:rPr lang="en-US" dirty="0" smtClean="0"/>
              <a:t>Human Rights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 Does this infringe on our Human Rights?  (Right to Privacy, due process, security of person, etc.) </a:t>
            </a:r>
          </a:p>
          <a:p>
            <a:pPr fontAlgn="base"/>
            <a:r>
              <a:rPr lang="en-US" dirty="0" smtClean="0"/>
              <a:t>Fairness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 Equality (All the same), Equity (the amount to be successful), merit (deserves), Fairness (What is ‘fair’) </a:t>
            </a:r>
          </a:p>
          <a:p>
            <a:pPr fontAlgn="base"/>
            <a:r>
              <a:rPr lang="en-US" dirty="0" smtClean="0"/>
              <a:t>The Role of Government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 What is it we expect the government to do / take care of? </a:t>
            </a:r>
          </a:p>
          <a:p>
            <a:pPr fontAlgn="base"/>
            <a:r>
              <a:rPr lang="en-US" dirty="0" smtClean="0"/>
              <a:t>Reasonable expectations (Social Contract)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  Example:  What is reasonable for an Employer to expect of workers? </a:t>
            </a:r>
          </a:p>
          <a:p>
            <a:pPr fontAlgn="base"/>
            <a:r>
              <a:rPr lang="en-US" dirty="0" smtClean="0"/>
              <a:t>Security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 Does it make us more safe?  Does it protect us?  Does it keep us from harm/danger? </a:t>
            </a:r>
          </a:p>
          <a:p>
            <a:pPr fontAlgn="base"/>
            <a:r>
              <a:rPr lang="en-US" dirty="0" smtClean="0"/>
              <a:t>Combating / Reinforcing isms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Sexism, Racism, Ageism, colonialism, feminism, etc. </a:t>
            </a:r>
          </a:p>
          <a:p>
            <a:pPr fontAlgn="base"/>
            <a:r>
              <a:rPr lang="en-US" dirty="0" smtClean="0"/>
              <a:t>Culture / Identity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 How does this apply to existing culture, respecting culture, and creating culture? </a:t>
            </a:r>
          </a:p>
          <a:p>
            <a:pPr fontAlgn="base"/>
            <a:r>
              <a:rPr lang="en-US" dirty="0" smtClean="0"/>
              <a:t>The (universal) human nature 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  Why do humans do what they do? 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1014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Group your small ideas into Big Ideas!</a:t>
            </a:r>
            <a:endParaRPr lang="en-NZ" dirty="0"/>
          </a:p>
        </p:txBody>
      </p:sp>
      <p:pic>
        <p:nvPicPr>
          <p:cNvPr id="4" name="Picture 2" descr="Image result for big fish chasing small fis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844" y="1690688"/>
            <a:ext cx="7382312" cy="481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4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513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Debating: Big Ideas</vt:lpstr>
      <vt:lpstr>A Single Big Idea is better than several small ideas</vt:lpstr>
      <vt:lpstr>Big Idea (Mainstream)</vt:lpstr>
      <vt:lpstr>Big Ideas (Niche)</vt:lpstr>
      <vt:lpstr>Group your small ideas into Big Ideas!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Debating: The Big Ideas</dc:title>
  <dc:creator>David Hop Wo</dc:creator>
  <cp:lastModifiedBy>David Hop Wo</cp:lastModifiedBy>
  <cp:revision>6</cp:revision>
  <dcterms:created xsi:type="dcterms:W3CDTF">2020-02-25T07:50:33Z</dcterms:created>
  <dcterms:modified xsi:type="dcterms:W3CDTF">2020-02-26T05:47:40Z</dcterms:modified>
</cp:coreProperties>
</file>