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AFC7-4E4B-4FA5-873F-A720C8EB4276}" type="datetimeFigureOut">
              <a:rPr lang="en-NZ" smtClean="0"/>
              <a:t>16/06/2020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3554-7473-432A-BD77-31E07EAF6D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3605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AFC7-4E4B-4FA5-873F-A720C8EB4276}" type="datetimeFigureOut">
              <a:rPr lang="en-NZ" smtClean="0"/>
              <a:t>16/06/2020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3554-7473-432A-BD77-31E07EAF6D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1263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AFC7-4E4B-4FA5-873F-A720C8EB4276}" type="datetimeFigureOut">
              <a:rPr lang="en-NZ" smtClean="0"/>
              <a:t>16/06/2020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3554-7473-432A-BD77-31E07EAF6D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8520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AFC7-4E4B-4FA5-873F-A720C8EB4276}" type="datetimeFigureOut">
              <a:rPr lang="en-NZ" smtClean="0"/>
              <a:t>16/06/2020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3554-7473-432A-BD77-31E07EAF6D03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685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AFC7-4E4B-4FA5-873F-A720C8EB4276}" type="datetimeFigureOut">
              <a:rPr lang="en-NZ" smtClean="0"/>
              <a:t>16/06/2020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3554-7473-432A-BD77-31E07EAF6D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7761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AFC7-4E4B-4FA5-873F-A720C8EB4276}" type="datetimeFigureOut">
              <a:rPr lang="en-NZ" smtClean="0"/>
              <a:t>16/06/2020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3554-7473-432A-BD77-31E07EAF6D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577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AFC7-4E4B-4FA5-873F-A720C8EB4276}" type="datetimeFigureOut">
              <a:rPr lang="en-NZ" smtClean="0"/>
              <a:t>16/06/2020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3554-7473-432A-BD77-31E07EAF6D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479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AFC7-4E4B-4FA5-873F-A720C8EB4276}" type="datetimeFigureOut">
              <a:rPr lang="en-NZ" smtClean="0"/>
              <a:t>16/06/2020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3554-7473-432A-BD77-31E07EAF6D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1283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AFC7-4E4B-4FA5-873F-A720C8EB4276}" type="datetimeFigureOut">
              <a:rPr lang="en-NZ" smtClean="0"/>
              <a:t>16/06/2020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3554-7473-432A-BD77-31E07EAF6D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0047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AFC7-4E4B-4FA5-873F-A720C8EB4276}" type="datetimeFigureOut">
              <a:rPr lang="en-NZ" smtClean="0"/>
              <a:t>16/06/2020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3554-7473-432A-BD77-31E07EAF6D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42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AFC7-4E4B-4FA5-873F-A720C8EB4276}" type="datetimeFigureOut">
              <a:rPr lang="en-NZ" smtClean="0"/>
              <a:t>16/06/2020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3554-7473-432A-BD77-31E07EAF6D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026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AFC7-4E4B-4FA5-873F-A720C8EB4276}" type="datetimeFigureOut">
              <a:rPr lang="en-NZ" smtClean="0"/>
              <a:t>16/06/2020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3554-7473-432A-BD77-31E07EAF6D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728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AFC7-4E4B-4FA5-873F-A720C8EB4276}" type="datetimeFigureOut">
              <a:rPr lang="en-NZ" smtClean="0"/>
              <a:t>16/06/2020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3554-7473-432A-BD77-31E07EAF6D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AFC7-4E4B-4FA5-873F-A720C8EB4276}" type="datetimeFigureOut">
              <a:rPr lang="en-NZ" smtClean="0"/>
              <a:t>16/06/2020</a:t>
            </a:fld>
            <a:endParaRPr lang="en-N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3554-7473-432A-BD77-31E07EAF6D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6731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AFC7-4E4B-4FA5-873F-A720C8EB4276}" type="datetimeFigureOut">
              <a:rPr lang="en-NZ" smtClean="0"/>
              <a:t>16/06/2020</a:t>
            </a:fld>
            <a:endParaRPr lang="en-N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3554-7473-432A-BD77-31E07EAF6D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9478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AFC7-4E4B-4FA5-873F-A720C8EB4276}" type="datetimeFigureOut">
              <a:rPr lang="en-NZ" smtClean="0"/>
              <a:t>16/06/2020</a:t>
            </a:fld>
            <a:endParaRPr lang="en-N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3554-7473-432A-BD77-31E07EAF6D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064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AFC7-4E4B-4FA5-873F-A720C8EB4276}" type="datetimeFigureOut">
              <a:rPr lang="en-NZ" smtClean="0"/>
              <a:t>16/06/2020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3554-7473-432A-BD77-31E07EAF6D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760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576AFC7-4E4B-4FA5-873F-A720C8EB4276}" type="datetimeFigureOut">
              <a:rPr lang="en-NZ" smtClean="0"/>
              <a:t>16/06/2020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C3554-7473-432A-BD77-31E07EAF6D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5085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Trial Balance Exercises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6535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5" y="0"/>
            <a:ext cx="5594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16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2" y="0"/>
            <a:ext cx="9844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36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455" y="-1"/>
            <a:ext cx="4367076" cy="687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61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818" y="0"/>
            <a:ext cx="5225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44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17" y="0"/>
            <a:ext cx="9848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9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925" y="0"/>
            <a:ext cx="4783046" cy="682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99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479" y="0"/>
            <a:ext cx="5331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67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560" y="0"/>
            <a:ext cx="6815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20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369" y="0"/>
            <a:ext cx="4739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75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830" y="0"/>
            <a:ext cx="5599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65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783" y="0"/>
            <a:ext cx="8725989" cy="689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38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802" y="0"/>
            <a:ext cx="5853113" cy="692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2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316" y="0"/>
            <a:ext cx="5406662" cy="679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25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421" y="0"/>
            <a:ext cx="864314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429" y="0"/>
            <a:ext cx="4998856" cy="683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3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318" y="0"/>
            <a:ext cx="5153841" cy="68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8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59" y="0"/>
            <a:ext cx="9643364" cy="645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53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318" y="0"/>
            <a:ext cx="4739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20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</TotalTime>
  <Words>3</Words>
  <Application>Microsoft Office PowerPoint</Application>
  <PresentationFormat>Widescreen</PresentationFormat>
  <Paragraphs>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</vt:lpstr>
      <vt:lpstr>Trial Balance Exercises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Trial Balance Exercises</dc:title>
  <dc:creator>Mark Leighton</dc:creator>
  <cp:lastModifiedBy>Mark Leighton</cp:lastModifiedBy>
  <cp:revision>5</cp:revision>
  <dcterms:created xsi:type="dcterms:W3CDTF">2020-06-15T21:45:18Z</dcterms:created>
  <dcterms:modified xsi:type="dcterms:W3CDTF">2020-06-15T22:28:11Z</dcterms:modified>
</cp:coreProperties>
</file>